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904113" cy="438832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37" d="100"/>
          <a:sy n="37" d="100"/>
        </p:scale>
        <p:origin x="972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7809" y="7181824"/>
            <a:ext cx="27968496" cy="15277877"/>
          </a:xfrm>
        </p:spPr>
        <p:txBody>
          <a:bodyPr anchor="b"/>
          <a:lstStyle>
            <a:lvl1pPr algn="ctr">
              <a:defRPr sz="2159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3014" y="23048874"/>
            <a:ext cx="24678085" cy="10594961"/>
          </a:xfrm>
        </p:spPr>
        <p:txBody>
          <a:bodyPr/>
          <a:lstStyle>
            <a:lvl1pPr marL="0" indent="0" algn="ctr">
              <a:buNone/>
              <a:defRPr sz="8636"/>
            </a:lvl1pPr>
            <a:lvl2pPr marL="1645188" indent="0" algn="ctr">
              <a:buNone/>
              <a:defRPr sz="7197"/>
            </a:lvl2pPr>
            <a:lvl3pPr marL="3290377" indent="0" algn="ctr">
              <a:buNone/>
              <a:defRPr sz="6477"/>
            </a:lvl3pPr>
            <a:lvl4pPr marL="4935565" indent="0" algn="ctr">
              <a:buNone/>
              <a:defRPr sz="5757"/>
            </a:lvl4pPr>
            <a:lvl5pPr marL="6580754" indent="0" algn="ctr">
              <a:buNone/>
              <a:defRPr sz="5757"/>
            </a:lvl5pPr>
            <a:lvl6pPr marL="8225942" indent="0" algn="ctr">
              <a:buNone/>
              <a:defRPr sz="5757"/>
            </a:lvl6pPr>
            <a:lvl7pPr marL="9871131" indent="0" algn="ctr">
              <a:buNone/>
              <a:defRPr sz="5757"/>
            </a:lvl7pPr>
            <a:lvl8pPr marL="11516319" indent="0" algn="ctr">
              <a:buNone/>
              <a:defRPr sz="5757"/>
            </a:lvl8pPr>
            <a:lvl9pPr marL="13161508" indent="0" algn="ctr">
              <a:buNone/>
              <a:defRPr sz="575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BD974-C160-46A4-98F0-7CC6704E9505}" type="datetimeFigureOut">
              <a:rPr lang="en-IN" smtClean="0"/>
              <a:t>26-10-2025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5D8A7-0514-4932-84A3-3FA756BC0A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48811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BD974-C160-46A4-98F0-7CC6704E9505}" type="datetimeFigureOut">
              <a:rPr lang="en-IN" smtClean="0"/>
              <a:t>26-10-2025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5D8A7-0514-4932-84A3-3FA756BC0A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93691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47008" y="2336377"/>
            <a:ext cx="7094949" cy="371890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2159" y="2336377"/>
            <a:ext cx="20873547" cy="371890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BD974-C160-46A4-98F0-7CC6704E9505}" type="datetimeFigureOut">
              <a:rPr lang="en-IN" smtClean="0"/>
              <a:t>26-10-2025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5D8A7-0514-4932-84A3-3FA756BC0A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34518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BD974-C160-46A4-98F0-7CC6704E9505}" type="datetimeFigureOut">
              <a:rPr lang="en-IN" smtClean="0"/>
              <a:t>26-10-2025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5D8A7-0514-4932-84A3-3FA756BC0A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39340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022" y="10940354"/>
            <a:ext cx="28379797" cy="18254215"/>
          </a:xfrm>
        </p:spPr>
        <p:txBody>
          <a:bodyPr anchor="b"/>
          <a:lstStyle>
            <a:lvl1pPr>
              <a:defRPr sz="2159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022" y="29367261"/>
            <a:ext cx="28379797" cy="9599461"/>
          </a:xfrm>
        </p:spPr>
        <p:txBody>
          <a:bodyPr/>
          <a:lstStyle>
            <a:lvl1pPr marL="0" indent="0">
              <a:buNone/>
              <a:defRPr sz="8636">
                <a:solidFill>
                  <a:schemeClr val="tx1"/>
                </a:solidFill>
              </a:defRPr>
            </a:lvl1pPr>
            <a:lvl2pPr marL="1645188" indent="0">
              <a:buNone/>
              <a:defRPr sz="7197">
                <a:solidFill>
                  <a:schemeClr val="tx1">
                    <a:tint val="75000"/>
                  </a:schemeClr>
                </a:solidFill>
              </a:defRPr>
            </a:lvl2pPr>
            <a:lvl3pPr marL="3290377" indent="0">
              <a:buNone/>
              <a:defRPr sz="6477">
                <a:solidFill>
                  <a:schemeClr val="tx1">
                    <a:tint val="75000"/>
                  </a:schemeClr>
                </a:solidFill>
              </a:defRPr>
            </a:lvl3pPr>
            <a:lvl4pPr marL="4935565" indent="0">
              <a:buNone/>
              <a:defRPr sz="5757">
                <a:solidFill>
                  <a:schemeClr val="tx1">
                    <a:tint val="75000"/>
                  </a:schemeClr>
                </a:solidFill>
              </a:defRPr>
            </a:lvl4pPr>
            <a:lvl5pPr marL="6580754" indent="0">
              <a:buNone/>
              <a:defRPr sz="5757">
                <a:solidFill>
                  <a:schemeClr val="tx1">
                    <a:tint val="75000"/>
                  </a:schemeClr>
                </a:solidFill>
              </a:defRPr>
            </a:lvl5pPr>
            <a:lvl6pPr marL="8225942" indent="0">
              <a:buNone/>
              <a:defRPr sz="5757">
                <a:solidFill>
                  <a:schemeClr val="tx1">
                    <a:tint val="75000"/>
                  </a:schemeClr>
                </a:solidFill>
              </a:defRPr>
            </a:lvl6pPr>
            <a:lvl7pPr marL="9871131" indent="0">
              <a:buNone/>
              <a:defRPr sz="5757">
                <a:solidFill>
                  <a:schemeClr val="tx1">
                    <a:tint val="75000"/>
                  </a:schemeClr>
                </a:solidFill>
              </a:defRPr>
            </a:lvl7pPr>
            <a:lvl8pPr marL="11516319" indent="0">
              <a:buNone/>
              <a:defRPr sz="5757">
                <a:solidFill>
                  <a:schemeClr val="tx1">
                    <a:tint val="75000"/>
                  </a:schemeClr>
                </a:solidFill>
              </a:defRPr>
            </a:lvl8pPr>
            <a:lvl9pPr marL="13161508" indent="0">
              <a:buNone/>
              <a:defRPr sz="57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BD974-C160-46A4-98F0-7CC6704E9505}" type="datetimeFigureOut">
              <a:rPr lang="en-IN" smtClean="0"/>
              <a:t>26-10-2025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5D8A7-0514-4932-84A3-3FA756BC0A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22342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2158" y="11681887"/>
            <a:ext cx="13984248" cy="278435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57707" y="11681887"/>
            <a:ext cx="13984248" cy="278435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BD974-C160-46A4-98F0-7CC6704E9505}" type="datetimeFigureOut">
              <a:rPr lang="en-IN" smtClean="0"/>
              <a:t>26-10-2025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5D8A7-0514-4932-84A3-3FA756BC0A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80226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6444" y="2336387"/>
            <a:ext cx="28379797" cy="84820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6447" y="10757498"/>
            <a:ext cx="13919980" cy="5272083"/>
          </a:xfrm>
        </p:spPr>
        <p:txBody>
          <a:bodyPr anchor="b"/>
          <a:lstStyle>
            <a:lvl1pPr marL="0" indent="0">
              <a:buNone/>
              <a:defRPr sz="8636" b="1"/>
            </a:lvl1pPr>
            <a:lvl2pPr marL="1645188" indent="0">
              <a:buNone/>
              <a:defRPr sz="7197" b="1"/>
            </a:lvl2pPr>
            <a:lvl3pPr marL="3290377" indent="0">
              <a:buNone/>
              <a:defRPr sz="6477" b="1"/>
            </a:lvl3pPr>
            <a:lvl4pPr marL="4935565" indent="0">
              <a:buNone/>
              <a:defRPr sz="5757" b="1"/>
            </a:lvl4pPr>
            <a:lvl5pPr marL="6580754" indent="0">
              <a:buNone/>
              <a:defRPr sz="5757" b="1"/>
            </a:lvl5pPr>
            <a:lvl6pPr marL="8225942" indent="0">
              <a:buNone/>
              <a:defRPr sz="5757" b="1"/>
            </a:lvl6pPr>
            <a:lvl7pPr marL="9871131" indent="0">
              <a:buNone/>
              <a:defRPr sz="5757" b="1"/>
            </a:lvl7pPr>
            <a:lvl8pPr marL="11516319" indent="0">
              <a:buNone/>
              <a:defRPr sz="5757" b="1"/>
            </a:lvl8pPr>
            <a:lvl9pPr marL="13161508" indent="0">
              <a:buNone/>
              <a:defRPr sz="575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6447" y="16029581"/>
            <a:ext cx="13919980" cy="235770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57709" y="10757498"/>
            <a:ext cx="13988534" cy="5272083"/>
          </a:xfrm>
        </p:spPr>
        <p:txBody>
          <a:bodyPr anchor="b"/>
          <a:lstStyle>
            <a:lvl1pPr marL="0" indent="0">
              <a:buNone/>
              <a:defRPr sz="8636" b="1"/>
            </a:lvl1pPr>
            <a:lvl2pPr marL="1645188" indent="0">
              <a:buNone/>
              <a:defRPr sz="7197" b="1"/>
            </a:lvl2pPr>
            <a:lvl3pPr marL="3290377" indent="0">
              <a:buNone/>
              <a:defRPr sz="6477" b="1"/>
            </a:lvl3pPr>
            <a:lvl4pPr marL="4935565" indent="0">
              <a:buNone/>
              <a:defRPr sz="5757" b="1"/>
            </a:lvl4pPr>
            <a:lvl5pPr marL="6580754" indent="0">
              <a:buNone/>
              <a:defRPr sz="5757" b="1"/>
            </a:lvl5pPr>
            <a:lvl6pPr marL="8225942" indent="0">
              <a:buNone/>
              <a:defRPr sz="5757" b="1"/>
            </a:lvl6pPr>
            <a:lvl7pPr marL="9871131" indent="0">
              <a:buNone/>
              <a:defRPr sz="5757" b="1"/>
            </a:lvl7pPr>
            <a:lvl8pPr marL="11516319" indent="0">
              <a:buNone/>
              <a:defRPr sz="5757" b="1"/>
            </a:lvl8pPr>
            <a:lvl9pPr marL="13161508" indent="0">
              <a:buNone/>
              <a:defRPr sz="575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57709" y="16029581"/>
            <a:ext cx="13988534" cy="235770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BD974-C160-46A4-98F0-7CC6704E9505}" type="datetimeFigureOut">
              <a:rPr lang="en-IN" smtClean="0"/>
              <a:t>26-10-2025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5D8A7-0514-4932-84A3-3FA756BC0A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58003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BD974-C160-46A4-98F0-7CC6704E9505}" type="datetimeFigureOut">
              <a:rPr lang="en-IN" smtClean="0"/>
              <a:t>26-10-2025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5D8A7-0514-4932-84A3-3FA756BC0A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26661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BD974-C160-46A4-98F0-7CC6704E9505}" type="datetimeFigureOut">
              <a:rPr lang="en-IN" smtClean="0"/>
              <a:t>26-10-2025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5D8A7-0514-4932-84A3-3FA756BC0A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92062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6443" y="2925551"/>
            <a:ext cx="10612433" cy="10239428"/>
          </a:xfrm>
        </p:spPr>
        <p:txBody>
          <a:bodyPr anchor="b"/>
          <a:lstStyle>
            <a:lvl1pPr>
              <a:defRPr sz="1151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88534" y="6318387"/>
            <a:ext cx="16657707" cy="31185560"/>
          </a:xfrm>
        </p:spPr>
        <p:txBody>
          <a:bodyPr/>
          <a:lstStyle>
            <a:lvl1pPr>
              <a:defRPr sz="11515"/>
            </a:lvl1pPr>
            <a:lvl2pPr>
              <a:defRPr sz="10076"/>
            </a:lvl2pPr>
            <a:lvl3pPr>
              <a:defRPr sz="8636"/>
            </a:lvl3pPr>
            <a:lvl4pPr>
              <a:defRPr sz="7197"/>
            </a:lvl4pPr>
            <a:lvl5pPr>
              <a:defRPr sz="7197"/>
            </a:lvl5pPr>
            <a:lvl6pPr>
              <a:defRPr sz="7197"/>
            </a:lvl6pPr>
            <a:lvl7pPr>
              <a:defRPr sz="7197"/>
            </a:lvl7pPr>
            <a:lvl8pPr>
              <a:defRPr sz="7197"/>
            </a:lvl8pPr>
            <a:lvl9pPr>
              <a:defRPr sz="719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6443" y="13164979"/>
            <a:ext cx="10612433" cy="24389752"/>
          </a:xfrm>
        </p:spPr>
        <p:txBody>
          <a:bodyPr/>
          <a:lstStyle>
            <a:lvl1pPr marL="0" indent="0">
              <a:buNone/>
              <a:defRPr sz="5757"/>
            </a:lvl1pPr>
            <a:lvl2pPr marL="1645188" indent="0">
              <a:buNone/>
              <a:defRPr sz="5038"/>
            </a:lvl2pPr>
            <a:lvl3pPr marL="3290377" indent="0">
              <a:buNone/>
              <a:defRPr sz="4318"/>
            </a:lvl3pPr>
            <a:lvl4pPr marL="4935565" indent="0">
              <a:buNone/>
              <a:defRPr sz="3598"/>
            </a:lvl4pPr>
            <a:lvl5pPr marL="6580754" indent="0">
              <a:buNone/>
              <a:defRPr sz="3598"/>
            </a:lvl5pPr>
            <a:lvl6pPr marL="8225942" indent="0">
              <a:buNone/>
              <a:defRPr sz="3598"/>
            </a:lvl6pPr>
            <a:lvl7pPr marL="9871131" indent="0">
              <a:buNone/>
              <a:defRPr sz="3598"/>
            </a:lvl7pPr>
            <a:lvl8pPr marL="11516319" indent="0">
              <a:buNone/>
              <a:defRPr sz="3598"/>
            </a:lvl8pPr>
            <a:lvl9pPr marL="13161508" indent="0">
              <a:buNone/>
              <a:defRPr sz="359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BD974-C160-46A4-98F0-7CC6704E9505}" type="datetimeFigureOut">
              <a:rPr lang="en-IN" smtClean="0"/>
              <a:t>26-10-2025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5D8A7-0514-4932-84A3-3FA756BC0A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41866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6443" y="2925551"/>
            <a:ext cx="10612433" cy="10239428"/>
          </a:xfrm>
        </p:spPr>
        <p:txBody>
          <a:bodyPr anchor="b"/>
          <a:lstStyle>
            <a:lvl1pPr>
              <a:defRPr sz="1151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88534" y="6318387"/>
            <a:ext cx="16657707" cy="31185560"/>
          </a:xfrm>
        </p:spPr>
        <p:txBody>
          <a:bodyPr anchor="t"/>
          <a:lstStyle>
            <a:lvl1pPr marL="0" indent="0">
              <a:buNone/>
              <a:defRPr sz="11515"/>
            </a:lvl1pPr>
            <a:lvl2pPr marL="1645188" indent="0">
              <a:buNone/>
              <a:defRPr sz="10076"/>
            </a:lvl2pPr>
            <a:lvl3pPr marL="3290377" indent="0">
              <a:buNone/>
              <a:defRPr sz="8636"/>
            </a:lvl3pPr>
            <a:lvl4pPr marL="4935565" indent="0">
              <a:buNone/>
              <a:defRPr sz="7197"/>
            </a:lvl4pPr>
            <a:lvl5pPr marL="6580754" indent="0">
              <a:buNone/>
              <a:defRPr sz="7197"/>
            </a:lvl5pPr>
            <a:lvl6pPr marL="8225942" indent="0">
              <a:buNone/>
              <a:defRPr sz="7197"/>
            </a:lvl6pPr>
            <a:lvl7pPr marL="9871131" indent="0">
              <a:buNone/>
              <a:defRPr sz="7197"/>
            </a:lvl7pPr>
            <a:lvl8pPr marL="11516319" indent="0">
              <a:buNone/>
              <a:defRPr sz="7197"/>
            </a:lvl8pPr>
            <a:lvl9pPr marL="13161508" indent="0">
              <a:buNone/>
              <a:defRPr sz="719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6443" y="13164979"/>
            <a:ext cx="10612433" cy="24389752"/>
          </a:xfrm>
        </p:spPr>
        <p:txBody>
          <a:bodyPr/>
          <a:lstStyle>
            <a:lvl1pPr marL="0" indent="0">
              <a:buNone/>
              <a:defRPr sz="5757"/>
            </a:lvl1pPr>
            <a:lvl2pPr marL="1645188" indent="0">
              <a:buNone/>
              <a:defRPr sz="5038"/>
            </a:lvl2pPr>
            <a:lvl3pPr marL="3290377" indent="0">
              <a:buNone/>
              <a:defRPr sz="4318"/>
            </a:lvl3pPr>
            <a:lvl4pPr marL="4935565" indent="0">
              <a:buNone/>
              <a:defRPr sz="3598"/>
            </a:lvl4pPr>
            <a:lvl5pPr marL="6580754" indent="0">
              <a:buNone/>
              <a:defRPr sz="3598"/>
            </a:lvl5pPr>
            <a:lvl6pPr marL="8225942" indent="0">
              <a:buNone/>
              <a:defRPr sz="3598"/>
            </a:lvl6pPr>
            <a:lvl7pPr marL="9871131" indent="0">
              <a:buNone/>
              <a:defRPr sz="3598"/>
            </a:lvl7pPr>
            <a:lvl8pPr marL="11516319" indent="0">
              <a:buNone/>
              <a:defRPr sz="3598"/>
            </a:lvl8pPr>
            <a:lvl9pPr marL="13161508" indent="0">
              <a:buNone/>
              <a:defRPr sz="359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BD974-C160-46A4-98F0-7CC6704E9505}" type="datetimeFigureOut">
              <a:rPr lang="en-IN" smtClean="0"/>
              <a:t>26-10-2025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5D8A7-0514-4932-84A3-3FA756BC0A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54740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2158" y="2336387"/>
            <a:ext cx="28379797" cy="84820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2158" y="11681887"/>
            <a:ext cx="28379797" cy="27843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2158" y="40673293"/>
            <a:ext cx="7403425" cy="23363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31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ABD974-C160-46A4-98F0-7CC6704E9505}" type="datetimeFigureOut">
              <a:rPr lang="en-IN" smtClean="0"/>
              <a:t>26-10-2025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99488" y="40673293"/>
            <a:ext cx="11105138" cy="23363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31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38530" y="40673293"/>
            <a:ext cx="7403425" cy="23363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31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15D8A7-0514-4932-84A3-3FA756BC0A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54892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90377" rtl="0" eaLnBrk="1" latinLnBrk="0" hangingPunct="1">
        <a:lnSpc>
          <a:spcPct val="90000"/>
        </a:lnSpc>
        <a:spcBef>
          <a:spcPct val="0"/>
        </a:spcBef>
        <a:buNone/>
        <a:defRPr sz="158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22594" indent="-822594" algn="l" defTabSz="3290377" rtl="0" eaLnBrk="1" latinLnBrk="0" hangingPunct="1">
        <a:lnSpc>
          <a:spcPct val="90000"/>
        </a:lnSpc>
        <a:spcBef>
          <a:spcPts val="3598"/>
        </a:spcBef>
        <a:buFont typeface="Arial" panose="020B0604020202020204" pitchFamily="34" charset="0"/>
        <a:buChar char="•"/>
        <a:defRPr sz="10076" kern="1200">
          <a:solidFill>
            <a:schemeClr val="tx1"/>
          </a:solidFill>
          <a:latin typeface="+mn-lt"/>
          <a:ea typeface="+mn-ea"/>
          <a:cs typeface="+mn-cs"/>
        </a:defRPr>
      </a:lvl1pPr>
      <a:lvl2pPr marL="2467783" indent="-822594" algn="l" defTabSz="3290377" rtl="0" eaLnBrk="1" latinLnBrk="0" hangingPunct="1">
        <a:lnSpc>
          <a:spcPct val="90000"/>
        </a:lnSpc>
        <a:spcBef>
          <a:spcPts val="1799"/>
        </a:spcBef>
        <a:buFont typeface="Arial" panose="020B0604020202020204" pitchFamily="34" charset="0"/>
        <a:buChar char="•"/>
        <a:defRPr sz="8636" kern="1200">
          <a:solidFill>
            <a:schemeClr val="tx1"/>
          </a:solidFill>
          <a:latin typeface="+mn-lt"/>
          <a:ea typeface="+mn-ea"/>
          <a:cs typeface="+mn-cs"/>
        </a:defRPr>
      </a:lvl2pPr>
      <a:lvl3pPr marL="4112971" indent="-822594" algn="l" defTabSz="3290377" rtl="0" eaLnBrk="1" latinLnBrk="0" hangingPunct="1">
        <a:lnSpc>
          <a:spcPct val="90000"/>
        </a:lnSpc>
        <a:spcBef>
          <a:spcPts val="1799"/>
        </a:spcBef>
        <a:buFont typeface="Arial" panose="020B0604020202020204" pitchFamily="34" charset="0"/>
        <a:buChar char="•"/>
        <a:defRPr sz="7197" kern="1200">
          <a:solidFill>
            <a:schemeClr val="tx1"/>
          </a:solidFill>
          <a:latin typeface="+mn-lt"/>
          <a:ea typeface="+mn-ea"/>
          <a:cs typeface="+mn-cs"/>
        </a:defRPr>
      </a:lvl3pPr>
      <a:lvl4pPr marL="5758160" indent="-822594" algn="l" defTabSz="3290377" rtl="0" eaLnBrk="1" latinLnBrk="0" hangingPunct="1">
        <a:lnSpc>
          <a:spcPct val="90000"/>
        </a:lnSpc>
        <a:spcBef>
          <a:spcPts val="1799"/>
        </a:spcBef>
        <a:buFont typeface="Arial" panose="020B0604020202020204" pitchFamily="34" charset="0"/>
        <a:buChar char="•"/>
        <a:defRPr sz="6477" kern="1200">
          <a:solidFill>
            <a:schemeClr val="tx1"/>
          </a:solidFill>
          <a:latin typeface="+mn-lt"/>
          <a:ea typeface="+mn-ea"/>
          <a:cs typeface="+mn-cs"/>
        </a:defRPr>
      </a:lvl4pPr>
      <a:lvl5pPr marL="7403348" indent="-822594" algn="l" defTabSz="3290377" rtl="0" eaLnBrk="1" latinLnBrk="0" hangingPunct="1">
        <a:lnSpc>
          <a:spcPct val="90000"/>
        </a:lnSpc>
        <a:spcBef>
          <a:spcPts val="1799"/>
        </a:spcBef>
        <a:buFont typeface="Arial" panose="020B0604020202020204" pitchFamily="34" charset="0"/>
        <a:buChar char="•"/>
        <a:defRPr sz="6477" kern="1200">
          <a:solidFill>
            <a:schemeClr val="tx1"/>
          </a:solidFill>
          <a:latin typeface="+mn-lt"/>
          <a:ea typeface="+mn-ea"/>
          <a:cs typeface="+mn-cs"/>
        </a:defRPr>
      </a:lvl5pPr>
      <a:lvl6pPr marL="9048537" indent="-822594" algn="l" defTabSz="3290377" rtl="0" eaLnBrk="1" latinLnBrk="0" hangingPunct="1">
        <a:lnSpc>
          <a:spcPct val="90000"/>
        </a:lnSpc>
        <a:spcBef>
          <a:spcPts val="1799"/>
        </a:spcBef>
        <a:buFont typeface="Arial" panose="020B0604020202020204" pitchFamily="34" charset="0"/>
        <a:buChar char="•"/>
        <a:defRPr sz="6477" kern="1200">
          <a:solidFill>
            <a:schemeClr val="tx1"/>
          </a:solidFill>
          <a:latin typeface="+mn-lt"/>
          <a:ea typeface="+mn-ea"/>
          <a:cs typeface="+mn-cs"/>
        </a:defRPr>
      </a:lvl6pPr>
      <a:lvl7pPr marL="10693725" indent="-822594" algn="l" defTabSz="3290377" rtl="0" eaLnBrk="1" latinLnBrk="0" hangingPunct="1">
        <a:lnSpc>
          <a:spcPct val="90000"/>
        </a:lnSpc>
        <a:spcBef>
          <a:spcPts val="1799"/>
        </a:spcBef>
        <a:buFont typeface="Arial" panose="020B0604020202020204" pitchFamily="34" charset="0"/>
        <a:buChar char="•"/>
        <a:defRPr sz="6477" kern="1200">
          <a:solidFill>
            <a:schemeClr val="tx1"/>
          </a:solidFill>
          <a:latin typeface="+mn-lt"/>
          <a:ea typeface="+mn-ea"/>
          <a:cs typeface="+mn-cs"/>
        </a:defRPr>
      </a:lvl7pPr>
      <a:lvl8pPr marL="12338914" indent="-822594" algn="l" defTabSz="3290377" rtl="0" eaLnBrk="1" latinLnBrk="0" hangingPunct="1">
        <a:lnSpc>
          <a:spcPct val="90000"/>
        </a:lnSpc>
        <a:spcBef>
          <a:spcPts val="1799"/>
        </a:spcBef>
        <a:buFont typeface="Arial" panose="020B0604020202020204" pitchFamily="34" charset="0"/>
        <a:buChar char="•"/>
        <a:defRPr sz="6477" kern="1200">
          <a:solidFill>
            <a:schemeClr val="tx1"/>
          </a:solidFill>
          <a:latin typeface="+mn-lt"/>
          <a:ea typeface="+mn-ea"/>
          <a:cs typeface="+mn-cs"/>
        </a:defRPr>
      </a:lvl8pPr>
      <a:lvl9pPr marL="13984102" indent="-822594" algn="l" defTabSz="3290377" rtl="0" eaLnBrk="1" latinLnBrk="0" hangingPunct="1">
        <a:lnSpc>
          <a:spcPct val="90000"/>
        </a:lnSpc>
        <a:spcBef>
          <a:spcPts val="1799"/>
        </a:spcBef>
        <a:buFont typeface="Arial" panose="020B0604020202020204" pitchFamily="34" charset="0"/>
        <a:buChar char="•"/>
        <a:defRPr sz="647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0377" rtl="0" eaLnBrk="1" latinLnBrk="0" hangingPunct="1">
        <a:defRPr sz="6477" kern="1200">
          <a:solidFill>
            <a:schemeClr val="tx1"/>
          </a:solidFill>
          <a:latin typeface="+mn-lt"/>
          <a:ea typeface="+mn-ea"/>
          <a:cs typeface="+mn-cs"/>
        </a:defRPr>
      </a:lvl1pPr>
      <a:lvl2pPr marL="1645188" algn="l" defTabSz="3290377" rtl="0" eaLnBrk="1" latinLnBrk="0" hangingPunct="1">
        <a:defRPr sz="6477" kern="1200">
          <a:solidFill>
            <a:schemeClr val="tx1"/>
          </a:solidFill>
          <a:latin typeface="+mn-lt"/>
          <a:ea typeface="+mn-ea"/>
          <a:cs typeface="+mn-cs"/>
        </a:defRPr>
      </a:lvl2pPr>
      <a:lvl3pPr marL="3290377" algn="l" defTabSz="3290377" rtl="0" eaLnBrk="1" latinLnBrk="0" hangingPunct="1">
        <a:defRPr sz="6477" kern="1200">
          <a:solidFill>
            <a:schemeClr val="tx1"/>
          </a:solidFill>
          <a:latin typeface="+mn-lt"/>
          <a:ea typeface="+mn-ea"/>
          <a:cs typeface="+mn-cs"/>
        </a:defRPr>
      </a:lvl3pPr>
      <a:lvl4pPr marL="4935565" algn="l" defTabSz="3290377" rtl="0" eaLnBrk="1" latinLnBrk="0" hangingPunct="1">
        <a:defRPr sz="6477" kern="1200">
          <a:solidFill>
            <a:schemeClr val="tx1"/>
          </a:solidFill>
          <a:latin typeface="+mn-lt"/>
          <a:ea typeface="+mn-ea"/>
          <a:cs typeface="+mn-cs"/>
        </a:defRPr>
      </a:lvl4pPr>
      <a:lvl5pPr marL="6580754" algn="l" defTabSz="3290377" rtl="0" eaLnBrk="1" latinLnBrk="0" hangingPunct="1">
        <a:defRPr sz="6477" kern="1200">
          <a:solidFill>
            <a:schemeClr val="tx1"/>
          </a:solidFill>
          <a:latin typeface="+mn-lt"/>
          <a:ea typeface="+mn-ea"/>
          <a:cs typeface="+mn-cs"/>
        </a:defRPr>
      </a:lvl5pPr>
      <a:lvl6pPr marL="8225942" algn="l" defTabSz="3290377" rtl="0" eaLnBrk="1" latinLnBrk="0" hangingPunct="1">
        <a:defRPr sz="6477" kern="1200">
          <a:solidFill>
            <a:schemeClr val="tx1"/>
          </a:solidFill>
          <a:latin typeface="+mn-lt"/>
          <a:ea typeface="+mn-ea"/>
          <a:cs typeface="+mn-cs"/>
        </a:defRPr>
      </a:lvl6pPr>
      <a:lvl7pPr marL="9871131" algn="l" defTabSz="3290377" rtl="0" eaLnBrk="1" latinLnBrk="0" hangingPunct="1">
        <a:defRPr sz="6477" kern="1200">
          <a:solidFill>
            <a:schemeClr val="tx1"/>
          </a:solidFill>
          <a:latin typeface="+mn-lt"/>
          <a:ea typeface="+mn-ea"/>
          <a:cs typeface="+mn-cs"/>
        </a:defRPr>
      </a:lvl7pPr>
      <a:lvl8pPr marL="11516319" algn="l" defTabSz="3290377" rtl="0" eaLnBrk="1" latinLnBrk="0" hangingPunct="1">
        <a:defRPr sz="6477" kern="1200">
          <a:solidFill>
            <a:schemeClr val="tx1"/>
          </a:solidFill>
          <a:latin typeface="+mn-lt"/>
          <a:ea typeface="+mn-ea"/>
          <a:cs typeface="+mn-cs"/>
        </a:defRPr>
      </a:lvl8pPr>
      <a:lvl9pPr marL="13161508" algn="l" defTabSz="3290377" rtl="0" eaLnBrk="1" latinLnBrk="0" hangingPunct="1">
        <a:defRPr sz="647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28B7077-4495-308E-6CF0-DDCE0513352F}"/>
              </a:ext>
            </a:extLst>
          </p:cNvPr>
          <p:cNvSpPr/>
          <p:nvPr/>
        </p:nvSpPr>
        <p:spPr>
          <a:xfrm>
            <a:off x="235134" y="243840"/>
            <a:ext cx="32430720" cy="44849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3686861">
              <a:defRPr/>
            </a:pPr>
            <a:r>
              <a:rPr lang="en-US" sz="6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Title of the Research (Time New Roman; 60)</a:t>
            </a:r>
          </a:p>
          <a:p>
            <a:pPr algn="ctr" defTabSz="3686861">
              <a:defRPr/>
            </a:pPr>
            <a:r>
              <a:rPr lang="en-GB" sz="4400" b="1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Author</a:t>
            </a:r>
            <a:r>
              <a:rPr lang="en-GB" sz="4400" b="1" u="sng" baseline="30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GB" sz="4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4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Author</a:t>
            </a:r>
            <a:r>
              <a:rPr lang="en-GB" sz="4400" baseline="30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GB" sz="4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and Author*</a:t>
            </a:r>
            <a:r>
              <a:rPr lang="en-IN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(Time New Roman; 44)</a:t>
            </a:r>
            <a:endParaRPr lang="en-IN" sz="4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 defTabSz="3686861">
              <a:defRPr/>
            </a:pPr>
            <a:endParaRPr lang="en-IN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 defTabSz="3686861">
              <a:defRPr/>
            </a:pP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Affiliation</a:t>
            </a:r>
            <a:r>
              <a:rPr lang="en-US" sz="3200" b="1" baseline="30000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a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Affiliation</a:t>
            </a:r>
            <a:r>
              <a:rPr lang="en-US" sz="3200" b="1" baseline="30000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Affiliation</a:t>
            </a:r>
            <a:r>
              <a:rPr lang="en-US" sz="3200" b="1" baseline="300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* 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(Cambria; 32)</a:t>
            </a:r>
            <a:endParaRPr lang="en-US" sz="3200" b="1" baseline="30000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lvl="0" algn="ctr" defTabSz="3686861">
              <a:defRPr/>
            </a:pP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Email: xyz@gmail.com (Cambria; 32)</a:t>
            </a:r>
          </a:p>
          <a:p>
            <a:pPr lvl="0" algn="ctr" defTabSz="3686861">
              <a:defRPr/>
            </a:pPr>
            <a:endParaRPr lang="en-US" sz="32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lvl="0" algn="ctr" defTabSz="3686861">
              <a:defRPr/>
            </a:pPr>
            <a:endParaRPr lang="en-IN" sz="3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32651B4-D7FA-CA8F-49FD-1F28F74269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325" y="2843983"/>
            <a:ext cx="3080730" cy="162628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5E00C69-449A-C070-E081-A2D4EEF0FF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564" y="344516"/>
            <a:ext cx="2338251" cy="228180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F4AC7BD-41D9-87BB-9BBF-656A9C0EE667}"/>
              </a:ext>
            </a:extLst>
          </p:cNvPr>
          <p:cNvSpPr txBox="1"/>
          <p:nvPr/>
        </p:nvSpPr>
        <p:spPr>
          <a:xfrm>
            <a:off x="29782091" y="344516"/>
            <a:ext cx="2638697" cy="249946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dirty="0"/>
              <a:t>Your Institute Logo</a:t>
            </a:r>
            <a:endParaRPr lang="en-IN" sz="36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4EE6312-F018-76FD-612B-FB796C89A54F}"/>
              </a:ext>
            </a:extLst>
          </p:cNvPr>
          <p:cNvSpPr/>
          <p:nvPr/>
        </p:nvSpPr>
        <p:spPr>
          <a:xfrm>
            <a:off x="235134" y="4990010"/>
            <a:ext cx="32430720" cy="3854873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067744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27</TotalTime>
  <Words>51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Cambria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DELL</dc:creator>
  <cp:lastModifiedBy>DELL</cp:lastModifiedBy>
  <cp:revision>1</cp:revision>
  <dcterms:created xsi:type="dcterms:W3CDTF">2025-10-25T22:14:19Z</dcterms:created>
  <dcterms:modified xsi:type="dcterms:W3CDTF">2025-10-25T22:42:03Z</dcterms:modified>
</cp:coreProperties>
</file>